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2" r:id="rId2"/>
    <p:sldId id="257" r:id="rId3"/>
    <p:sldId id="278" r:id="rId4"/>
    <p:sldId id="265" r:id="rId5"/>
    <p:sldId id="276" r:id="rId6"/>
    <p:sldId id="266" r:id="rId7"/>
    <p:sldId id="275" r:id="rId8"/>
    <p:sldId id="267" r:id="rId9"/>
    <p:sldId id="282" r:id="rId10"/>
    <p:sldId id="281" r:id="rId11"/>
    <p:sldId id="274" r:id="rId12"/>
    <p:sldId id="268" r:id="rId13"/>
    <p:sldId id="273" r:id="rId14"/>
    <p:sldId id="269" r:id="rId15"/>
    <p:sldId id="260" r:id="rId16"/>
    <p:sldId id="270" r:id="rId17"/>
    <p:sldId id="259" r:id="rId18"/>
    <p:sldId id="272" r:id="rId19"/>
    <p:sldId id="258" r:id="rId20"/>
    <p:sldId id="279" r:id="rId21"/>
    <p:sldId id="261" r:id="rId22"/>
    <p:sldId id="263" r:id="rId23"/>
    <p:sldId id="26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3835D-ECF3-49B7-97EB-35212FEF8B78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43546-DEF6-409D-8B10-DD8242E0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FA30-B944-4E99-A73F-EDCCB0BB77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4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85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11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738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6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4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9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331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98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6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700FF-CDEC-4F64-9DC2-E0E2B02A76AA}" type="datetimeFigureOut">
              <a:rPr lang="en-US" smtClean="0"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3F322-800C-45AF-ADC2-3358B10F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6542" y="1981200"/>
            <a:ext cx="7772400" cy="238125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Road 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Victory</a:t>
            </a:r>
            <a:r>
              <a:rPr lang="en-US" sz="6000" b="1" dirty="0" smtClean="0">
                <a:solidFill>
                  <a:schemeClr val="bg1"/>
                </a:solidFill>
              </a:rPr>
              <a:t/>
            </a:r>
            <a:br>
              <a:rPr lang="en-US" sz="6000" b="1" dirty="0" smtClean="0">
                <a:solidFill>
                  <a:schemeClr val="bg1"/>
                </a:solidFill>
              </a:rPr>
            </a:br>
            <a:r>
              <a:rPr lang="en-US" sz="5400" b="1" dirty="0" smtClean="0">
                <a:solidFill>
                  <a:schemeClr val="bg1"/>
                </a:solidFill>
              </a:rPr>
              <a:t>Romans 8:31-39 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781058" cy="2362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The Appian Way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Preaching through Romans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May 26, 2013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6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68562"/>
          </a:xfrm>
        </p:spPr>
        <p:txBody>
          <a:bodyPr>
            <a:normAutofit/>
          </a:bodyPr>
          <a:lstStyle/>
          <a:p>
            <a:r>
              <a:rPr lang="en-US" i="1" dirty="0" smtClean="0"/>
              <a:t>What</a:t>
            </a:r>
            <a:r>
              <a:rPr lang="en-US" i="1" dirty="0"/>
              <a:t>, then, shall we say in response to this?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07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68562"/>
          </a:xfrm>
        </p:spPr>
        <p:txBody>
          <a:bodyPr>
            <a:normAutofit/>
          </a:bodyPr>
          <a:lstStyle/>
          <a:p>
            <a:r>
              <a:rPr lang="en-US" i="1" dirty="0" smtClean="0"/>
              <a:t>What</a:t>
            </a:r>
            <a:r>
              <a:rPr lang="en-US" i="1" dirty="0"/>
              <a:t>, then, shall we say in response to this?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9624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Justified by faith…</a:t>
            </a:r>
          </a:p>
          <a:p>
            <a:r>
              <a:rPr lang="en-US" sz="4000" dirty="0" smtClean="0"/>
              <a:t>New life…</a:t>
            </a:r>
          </a:p>
          <a:p>
            <a:r>
              <a:rPr lang="en-US" sz="4000" dirty="0" smtClean="0"/>
              <a:t>No condemnation…</a:t>
            </a:r>
          </a:p>
          <a:p>
            <a:r>
              <a:rPr lang="en-US" sz="4000" dirty="0" smtClean="0"/>
              <a:t>Children of God…</a:t>
            </a:r>
          </a:p>
          <a:p>
            <a:r>
              <a:rPr lang="en-US" sz="4000" dirty="0" smtClean="0"/>
              <a:t>The gain outweighs the pain…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5604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i="1" dirty="0" smtClean="0"/>
              <a:t>If </a:t>
            </a:r>
            <a:r>
              <a:rPr lang="en-US" i="1" dirty="0"/>
              <a:t>God is for us,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who </a:t>
            </a:r>
            <a:r>
              <a:rPr lang="en-US" i="1" dirty="0"/>
              <a:t>can </a:t>
            </a:r>
            <a:r>
              <a:rPr lang="en-US" i="1" dirty="0" smtClean="0"/>
              <a:t>stand </a:t>
            </a:r>
            <a:r>
              <a:rPr lang="en-US" i="1" dirty="0"/>
              <a:t>against us?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25876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81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a statement…</a:t>
            </a:r>
          </a:p>
          <a:p>
            <a:pPr lvl="0"/>
            <a:r>
              <a:rPr lang="en-US" sz="4000" dirty="0"/>
              <a:t>God is for us!</a:t>
            </a:r>
          </a:p>
          <a:p>
            <a:pPr marL="0" lvl="0" indent="0">
              <a:buNone/>
            </a:pPr>
            <a:endParaRPr lang="en-US" sz="4000" dirty="0" smtClean="0"/>
          </a:p>
          <a:p>
            <a:pPr marL="0" lvl="0" indent="0">
              <a:buNone/>
            </a:pPr>
            <a:r>
              <a:rPr lang="en-US" sz="4000" dirty="0" smtClean="0"/>
              <a:t>Who </a:t>
            </a:r>
            <a:r>
              <a:rPr lang="en-US" sz="4000" dirty="0"/>
              <a:t>can stand against us?</a:t>
            </a:r>
          </a:p>
          <a:p>
            <a:pPr lvl="0"/>
            <a:r>
              <a:rPr lang="en-US" sz="4000" dirty="0"/>
              <a:t>No one</a:t>
            </a:r>
            <a:r>
              <a:rPr lang="en-US" sz="4000" dirty="0" smtClean="0"/>
              <a:t>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918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i="1" dirty="0" smtClean="0"/>
              <a:t>32 Since God did </a:t>
            </a:r>
            <a:r>
              <a:rPr lang="en-US" i="1" dirty="0"/>
              <a:t>not spare his own Son, but gave him up for us all—how will he not also, along with him, graciously give us all things?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25876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81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sz="4000" dirty="0"/>
              <a:t>What can we expect from God?</a:t>
            </a:r>
          </a:p>
          <a:p>
            <a:r>
              <a:rPr lang="en-US" sz="4000" dirty="0"/>
              <a:t>Everything!</a:t>
            </a:r>
          </a:p>
          <a:p>
            <a:r>
              <a:rPr lang="en-US" sz="4000" dirty="0"/>
              <a:t>He has already given his most wonderful and best.</a:t>
            </a:r>
          </a:p>
          <a:p>
            <a:r>
              <a:rPr lang="en-US" sz="4000" dirty="0"/>
              <a:t>Romans 5:8</a:t>
            </a:r>
          </a:p>
          <a:p>
            <a:pPr marL="0" indent="0">
              <a:buNone/>
            </a:pPr>
            <a:r>
              <a:rPr lang="en-US" sz="4000" dirty="0"/>
              <a:t>“God shows his love for us in this: while we were still sinners Christ died for us</a:t>
            </a:r>
            <a:r>
              <a:rPr lang="en-US" sz="4000" dirty="0" smtClean="0"/>
              <a:t>.”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838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i="1" dirty="0" smtClean="0"/>
              <a:t>33 </a:t>
            </a:r>
            <a:r>
              <a:rPr lang="en-US" i="1" dirty="0"/>
              <a:t>Who will bring any charge against those whom God has chosen? It is God who justifies. </a:t>
            </a:r>
            <a:br>
              <a:rPr lang="en-US" i="1" dirty="0"/>
            </a:br>
            <a:r>
              <a:rPr lang="en-US" i="1" dirty="0" smtClean="0"/>
              <a:t>Who </a:t>
            </a:r>
            <a:r>
              <a:rPr lang="en-US" i="1" dirty="0"/>
              <a:t>is he that condemns</a:t>
            </a:r>
            <a:r>
              <a:rPr lang="en-US" i="1" dirty="0" smtClean="0"/>
              <a:t>?...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25876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81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r>
              <a:rPr lang="en-US" sz="4000" dirty="0"/>
              <a:t>The world is full of condemnation</a:t>
            </a:r>
          </a:p>
          <a:p>
            <a:r>
              <a:rPr lang="en-US" sz="4000" dirty="0"/>
              <a:t>Who can condemn?...</a:t>
            </a:r>
          </a:p>
          <a:p>
            <a:r>
              <a:rPr lang="en-US" sz="4000" dirty="0"/>
              <a:t>God has chosen…</a:t>
            </a:r>
          </a:p>
          <a:p>
            <a:r>
              <a:rPr lang="en-US" sz="4000" dirty="0"/>
              <a:t>God justified…</a:t>
            </a:r>
          </a:p>
          <a:p>
            <a:r>
              <a:rPr lang="en-US" sz="4000" dirty="0"/>
              <a:t>Who can condemn?...</a:t>
            </a:r>
          </a:p>
          <a:p>
            <a:r>
              <a:rPr lang="en-US" sz="4000" dirty="0"/>
              <a:t>No </a:t>
            </a:r>
            <a:r>
              <a:rPr lang="en-US" sz="4000" dirty="0" smtClean="0"/>
              <a:t>One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4076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i="1" dirty="0"/>
              <a:t>Jesus </a:t>
            </a:r>
            <a:r>
              <a:rPr lang="en-US" i="1" dirty="0" smtClean="0"/>
              <a:t>Christ, died—more </a:t>
            </a:r>
            <a:r>
              <a:rPr lang="en-US" i="1" dirty="0"/>
              <a:t>than that, who was raised to life—is at the right hand of God and is also interceding for us.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25876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42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en-US" sz="4000" dirty="0"/>
              <a:t>Do we need more?</a:t>
            </a:r>
          </a:p>
          <a:p>
            <a:r>
              <a:rPr lang="en-US" sz="4000" dirty="0"/>
              <a:t>Jesus died – so all </a:t>
            </a:r>
            <a:r>
              <a:rPr lang="en-US" sz="4000" dirty="0" smtClean="0"/>
              <a:t>sins all failures were </a:t>
            </a:r>
            <a:r>
              <a:rPr lang="en-US" sz="4000" dirty="0"/>
              <a:t>marked </a:t>
            </a:r>
            <a:r>
              <a:rPr lang="en-US" sz="4000" b="1" dirty="0">
                <a:solidFill>
                  <a:srgbClr val="FF0000"/>
                </a:solidFill>
              </a:rPr>
              <a:t>“PAID”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/>
              <a:t>on the cross</a:t>
            </a:r>
          </a:p>
          <a:p>
            <a:r>
              <a:rPr lang="en-US" sz="4000" dirty="0"/>
              <a:t>Jesus lives – so he lives in us</a:t>
            </a:r>
          </a:p>
          <a:p>
            <a:r>
              <a:rPr lang="en-US" sz="4000" dirty="0"/>
              <a:t>Jesus even pleads </a:t>
            </a:r>
            <a:r>
              <a:rPr lang="en-US" sz="4000" dirty="0" smtClean="0"/>
              <a:t>your </a:t>
            </a:r>
            <a:r>
              <a:rPr lang="en-US" sz="4000" dirty="0"/>
              <a:t>case before the Father</a:t>
            </a:r>
          </a:p>
          <a:p>
            <a:r>
              <a:rPr lang="en-US" sz="4000" dirty="0"/>
              <a:t>So God does not condemn </a:t>
            </a:r>
            <a:r>
              <a:rPr lang="en-US" sz="4000" dirty="0" smtClean="0"/>
              <a:t>you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8790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i="1" dirty="0" smtClean="0"/>
              <a:t>35 </a:t>
            </a:r>
            <a:r>
              <a:rPr lang="en-US" i="1" dirty="0"/>
              <a:t>Who shall separate us from the love of Christ? Shall trouble or hardship or persecution or famine or nakedness or danger or sword?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25876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6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en-US" sz="4000" dirty="0"/>
              <a:t>We are never separated from God’s love</a:t>
            </a:r>
          </a:p>
          <a:p>
            <a:r>
              <a:rPr lang="en-US" sz="4000" dirty="0"/>
              <a:t>He is with us through all the issues of </a:t>
            </a:r>
            <a:r>
              <a:rPr lang="en-US" sz="4000" dirty="0" smtClean="0"/>
              <a:t>living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1317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i="1" dirty="0" smtClean="0"/>
              <a:t>36 </a:t>
            </a:r>
            <a:r>
              <a:rPr lang="en-US" i="1" dirty="0"/>
              <a:t>As it is written: </a:t>
            </a:r>
            <a:br>
              <a:rPr lang="en-US" i="1" dirty="0"/>
            </a:br>
            <a:r>
              <a:rPr lang="en-US" i="1" dirty="0"/>
              <a:t>“For your sake we face death all day long; </a:t>
            </a:r>
            <a:br>
              <a:rPr lang="en-US" i="1" dirty="0"/>
            </a:br>
            <a:r>
              <a:rPr lang="en-US" i="1" dirty="0"/>
              <a:t>we are considered as sheep to be slaughtered.”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25876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6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>
            <a:noAutofit/>
          </a:bodyPr>
          <a:lstStyle/>
          <a:p>
            <a:r>
              <a:rPr lang="en-US" sz="3600" dirty="0"/>
              <a:t>M</a:t>
            </a:r>
            <a:r>
              <a:rPr lang="en-US" sz="3600" dirty="0" smtClean="0"/>
              <a:t>artyr </a:t>
            </a:r>
            <a:r>
              <a:rPr lang="en-US" sz="3600" dirty="0"/>
              <a:t>comes from the </a:t>
            </a:r>
            <a:r>
              <a:rPr lang="en-US" sz="3600" dirty="0" smtClean="0"/>
              <a:t>Greek </a:t>
            </a:r>
            <a:r>
              <a:rPr lang="en-US" sz="3600" dirty="0"/>
              <a:t>which means a witness. </a:t>
            </a:r>
            <a:endParaRPr lang="en-US" sz="3600" dirty="0" smtClean="0"/>
          </a:p>
          <a:p>
            <a:r>
              <a:rPr lang="en-US" sz="3600" dirty="0" smtClean="0"/>
              <a:t>Their </a:t>
            </a:r>
            <a:r>
              <a:rPr lang="en-US" sz="3600" dirty="0"/>
              <a:t>commitment </a:t>
            </a:r>
            <a:r>
              <a:rPr lang="en-US" sz="3600" dirty="0" smtClean="0"/>
              <a:t>brought the </a:t>
            </a:r>
            <a:r>
              <a:rPr lang="en-US" sz="3600" dirty="0"/>
              <a:t>growth of our faith.  </a:t>
            </a:r>
          </a:p>
          <a:p>
            <a:r>
              <a:rPr lang="en-US" sz="3600" dirty="0" smtClean="0"/>
              <a:t>More </a:t>
            </a:r>
            <a:r>
              <a:rPr lang="en-US" sz="3600" dirty="0"/>
              <a:t>Christians </a:t>
            </a:r>
            <a:r>
              <a:rPr lang="en-US" sz="3600" dirty="0" smtClean="0"/>
              <a:t>died for </a:t>
            </a:r>
            <a:r>
              <a:rPr lang="en-US" sz="3600" dirty="0"/>
              <a:t>their faith </a:t>
            </a:r>
            <a:r>
              <a:rPr lang="en-US" sz="3600" dirty="0" smtClean="0"/>
              <a:t>in the past 100 years </a:t>
            </a:r>
            <a:r>
              <a:rPr lang="en-US" sz="3600" dirty="0"/>
              <a:t>than </a:t>
            </a:r>
            <a:r>
              <a:rPr lang="en-US" sz="3600" dirty="0" smtClean="0"/>
              <a:t>in roman arenas.</a:t>
            </a:r>
          </a:p>
          <a:p>
            <a:r>
              <a:rPr lang="en-US" sz="3600" dirty="0" smtClean="0"/>
              <a:t>Where </a:t>
            </a:r>
            <a:r>
              <a:rPr lang="en-US" sz="3600" dirty="0"/>
              <a:t>they </a:t>
            </a:r>
            <a:r>
              <a:rPr lang="en-US" sz="3600" dirty="0" smtClean="0"/>
              <a:t>die </a:t>
            </a:r>
            <a:r>
              <a:rPr lang="en-US" sz="3600" dirty="0"/>
              <a:t>the Church of God </a:t>
            </a:r>
            <a:r>
              <a:rPr lang="en-US" sz="3600" dirty="0" smtClean="0"/>
              <a:t>grows.</a:t>
            </a:r>
          </a:p>
          <a:p>
            <a:r>
              <a:rPr lang="en-US" sz="3600" dirty="0" smtClean="0"/>
              <a:t>Commitment </a:t>
            </a:r>
            <a:r>
              <a:rPr lang="en-US" sz="3600" dirty="0"/>
              <a:t>and sacrifice are the expressions of our witness of faith</a:t>
            </a:r>
          </a:p>
        </p:txBody>
      </p:sp>
    </p:spTree>
    <p:extLst>
      <p:ext uri="{BB962C8B-B14F-4D97-AF65-F5344CB8AC3E}">
        <p14:creationId xmlns:p14="http://schemas.microsoft.com/office/powerpoint/2010/main" val="266550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i="1" dirty="0" smtClean="0"/>
              <a:t>37 </a:t>
            </a:r>
            <a:r>
              <a:rPr lang="en-US" i="1" dirty="0"/>
              <a:t>No, in all these things we are more than conquerors through him who loved us.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25876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51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en-US" sz="4000" dirty="0"/>
              <a:t>List your fears…</a:t>
            </a:r>
          </a:p>
          <a:p>
            <a:r>
              <a:rPr lang="en-US" sz="4000" dirty="0"/>
              <a:t>What frightens you?</a:t>
            </a:r>
          </a:p>
          <a:p>
            <a:r>
              <a:rPr lang="en-US" sz="4000" dirty="0"/>
              <a:t>Then scratch them off the list</a:t>
            </a:r>
            <a:r>
              <a:rPr lang="en-US" sz="4000" dirty="0" smtClean="0"/>
              <a:t>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2172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dirty="0" smtClean="0"/>
              <a:t>38 </a:t>
            </a:r>
            <a:r>
              <a:rPr lang="en-US" dirty="0"/>
              <a:t>For I am convinced that neither death nor life, neither angels nor demons, neither the present nor the future, nor any powers,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neither </a:t>
            </a:r>
            <a:r>
              <a:rPr lang="en-US" dirty="0"/>
              <a:t>height nor depth,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25876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53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List your fears…</a:t>
            </a:r>
          </a:p>
          <a:p>
            <a:r>
              <a:rPr lang="en-US" sz="4000" dirty="0"/>
              <a:t>What frightens you?</a:t>
            </a:r>
          </a:p>
          <a:p>
            <a:r>
              <a:rPr lang="en-US" sz="4000" dirty="0" smtClean="0"/>
              <a:t>God has scratched </a:t>
            </a:r>
            <a:r>
              <a:rPr lang="en-US" sz="4000" dirty="0"/>
              <a:t>them off the list</a:t>
            </a:r>
            <a:r>
              <a:rPr lang="en-US" sz="4000" dirty="0" smtClean="0"/>
              <a:t>!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“There is no pit so deep, that God is not deeper still.”   Cory Ten Boom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2855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dirty="0" smtClean="0"/>
              <a:t>nor </a:t>
            </a:r>
            <a:r>
              <a:rPr lang="en-US" dirty="0"/>
              <a:t>anything else in all creation, will be able to separate us from the love of God that is in Jesus </a:t>
            </a:r>
            <a:r>
              <a:rPr lang="en-US" dirty="0" smtClean="0"/>
              <a:t>Christ our </a:t>
            </a:r>
            <a:r>
              <a:rPr lang="en-US" dirty="0"/>
              <a:t>Lord.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25876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22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love of God is proven in Jesus </a:t>
            </a:r>
            <a:r>
              <a:rPr lang="en-US" sz="4000" dirty="0" smtClean="0"/>
              <a:t>Christ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4736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Sea of Galil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6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And the peace of God which surpasses all human understanding, keep your hearts and minds in Jesus Christ unto eternal life.</a:t>
            </a:r>
          </a:p>
        </p:txBody>
      </p:sp>
    </p:spTree>
    <p:extLst>
      <p:ext uri="{BB962C8B-B14F-4D97-AF65-F5344CB8AC3E}">
        <p14:creationId xmlns:p14="http://schemas.microsoft.com/office/powerpoint/2010/main" val="1361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Sea of Galil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3074987"/>
          </a:xfrm>
        </p:spPr>
        <p:txBody>
          <a:bodyPr/>
          <a:lstStyle/>
          <a:p>
            <a:r>
              <a:rPr lang="en-US" sz="9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Amen</a:t>
            </a:r>
          </a:p>
        </p:txBody>
      </p:sp>
    </p:spTree>
    <p:extLst>
      <p:ext uri="{BB962C8B-B14F-4D97-AF65-F5344CB8AC3E}">
        <p14:creationId xmlns:p14="http://schemas.microsoft.com/office/powerpoint/2010/main" val="2844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524</Words>
  <Application>Microsoft Office PowerPoint</Application>
  <PresentationFormat>On-screen Show (4:3)</PresentationFormat>
  <Paragraphs>61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The Road of Victory Romans 8:31-39 </vt:lpstr>
      <vt:lpstr>What, then, shall we say in response to this? </vt:lpstr>
      <vt:lpstr>What, then, shall we say in response to this? </vt:lpstr>
      <vt:lpstr>If God is for us,  who can stand against us? </vt:lpstr>
      <vt:lpstr>PowerPoint Presentation</vt:lpstr>
      <vt:lpstr>32 Since God did not spare his own Son, but gave him up for us all—how will he not also, along with him, graciously give us all things? </vt:lpstr>
      <vt:lpstr>PowerPoint Presentation</vt:lpstr>
      <vt:lpstr>33 Who will bring any charge against those whom God has chosen? It is God who justifies.  Who is he that condemns?...</vt:lpstr>
      <vt:lpstr>PowerPoint Presentation</vt:lpstr>
      <vt:lpstr>Jesus Christ, died—more than that, who was raised to life—is at the right hand of God and is also interceding for us. </vt:lpstr>
      <vt:lpstr>PowerPoint Presentation</vt:lpstr>
      <vt:lpstr>35 Who shall separate us from the love of Christ? Shall trouble or hardship or persecution or famine or nakedness or danger or sword? </vt:lpstr>
      <vt:lpstr>PowerPoint Presentation</vt:lpstr>
      <vt:lpstr>36 As it is written:  “For your sake we face death all day long;  we are considered as sheep to be slaughtered.” </vt:lpstr>
      <vt:lpstr>PowerPoint Presentation</vt:lpstr>
      <vt:lpstr>37 No, in all these things we are more than conquerors through him who loved us. </vt:lpstr>
      <vt:lpstr>PowerPoint Presentation</vt:lpstr>
      <vt:lpstr>38 For I am convinced that neither death nor life, neither angels nor demons, neither the present nor the future, nor any powers,  neither height nor depth, </vt:lpstr>
      <vt:lpstr>PowerPoint Presentation</vt:lpstr>
      <vt:lpstr>nor anything else in all creation, will be able to separate us from the love of God that is in Jesus Christ our Lord. </vt:lpstr>
      <vt:lpstr>PowerPoint Presentation</vt:lpstr>
      <vt:lpstr>PowerPoint Presentation</vt:lpstr>
      <vt:lpstr>Amen</vt:lpstr>
    </vt:vector>
  </TitlesOfParts>
  <Company>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Road of Victory Romans 8:31-39 </dc:title>
  <dc:creator>POP</dc:creator>
  <cp:lastModifiedBy>POP</cp:lastModifiedBy>
  <cp:revision>16</cp:revision>
  <dcterms:created xsi:type="dcterms:W3CDTF">2013-05-20T14:27:29Z</dcterms:created>
  <dcterms:modified xsi:type="dcterms:W3CDTF">2013-05-24T18:46:15Z</dcterms:modified>
</cp:coreProperties>
</file>